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75" r:id="rId7"/>
    <p:sldId id="264" r:id="rId8"/>
    <p:sldId id="276" r:id="rId9"/>
    <p:sldId id="260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6" autoAdjust="0"/>
    <p:restoredTop sz="86424" autoAdjust="0"/>
  </p:normalViewPr>
  <p:slideViewPr>
    <p:cSldViewPr snapToGrid="0" snapToObjects="1">
      <p:cViewPr varScale="1">
        <p:scale>
          <a:sx n="71" d="100"/>
          <a:sy n="71" d="100"/>
        </p:scale>
        <p:origin x="235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63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724402046109014"/>
          <c:y val="0.28306539071289344"/>
          <c:w val="0.15149181877179171"/>
          <c:h val="0.40024637897975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</dgm:ptLst>
  <dgm:cxnLst>
    <dgm:cxn modelId="{A3AC16E3-96A0-4DCE-A502-BF3413F7EEBB}" type="presOf" srcId="{BE5B76ED-C686-4E97-9A28-74231B4FDDD1}" destId="{EC323DFF-E2DA-4381-8948-5F3D2CD82207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575" y="2421474"/>
            <a:ext cx="8204393" cy="3318509"/>
          </a:xfrm>
        </p:spPr>
        <p:txBody>
          <a:bodyPr>
            <a:normAutofit/>
          </a:bodyPr>
          <a:lstStyle/>
          <a:p>
            <a:pPr lvl="1" algn="l"/>
            <a:r>
              <a:rPr lang="en-US" sz="2000" dirty="0">
                <a:solidFill>
                  <a:schemeClr val="tx1"/>
                </a:solidFill>
                <a:latin typeface="Baskerville Old Face" panose="02020602080505020303" pitchFamily="18" charset="0"/>
              </a:rPr>
              <a:t>TEAM NAME        : SPARTANS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  <a:latin typeface="Baskerville Old Face" panose="02020602080505020303" pitchFamily="18" charset="0"/>
              </a:rPr>
              <a:t>COLLAGE NAME : AMRITA SCHOOL OF  ENGINEERING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  <a:latin typeface="Baskerville Old Face" panose="02020602080505020303" pitchFamily="18" charset="0"/>
              </a:rPr>
              <a:t>TEAM MEMBERS : THARSHANANTH N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                                :  ANURID G K</a:t>
            </a:r>
            <a:br>
              <a:rPr lang="en-US" sz="2000" dirty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                                :  SREYAS S K  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34" y="1953108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Problem statement </a:t>
            </a:r>
            <a:endParaRPr lang="ru-RU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82" r="9482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23" r="10323"/>
          <a:stretch/>
        </p:blipFill>
        <p:spPr>
          <a:xfrm>
            <a:off x="8044569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9E508E5-B6ED-4B48-D24A-21DEBF57F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43" y="3248575"/>
            <a:ext cx="10131425" cy="2277887"/>
          </a:xfrm>
        </p:spPr>
        <p:txBody>
          <a:bodyPr/>
          <a:lstStyle/>
          <a:p>
            <a:r>
              <a:rPr lang="en-US" sz="2800" dirty="0">
                <a:latin typeface="Arial Black" panose="020B0A04020102020204" pitchFamily="34" charset="0"/>
              </a:rPr>
              <a:t>"Elevate social impact: AI empowers startups with sustainable growth strategies"</a:t>
            </a:r>
          </a:p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 txBox="1">
            <a:spLocks/>
          </p:cNvSpPr>
          <p:nvPr/>
        </p:nvSpPr>
        <p:spPr>
          <a:xfrm>
            <a:off x="1257048" y="205721"/>
            <a:ext cx="7197726" cy="1964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AI FOR SOCIAL GOOD</a:t>
            </a:r>
            <a:endParaRPr lang="en-US" b="1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8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5C3C-1809-5C37-6729-9E83CEA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033" y="-2712720"/>
            <a:ext cx="5928360" cy="783474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itka Text Semibold" pitchFamily="2" charset="0"/>
              </a:rPr>
              <a:t>"Developing AI algorithms to predict product demand and supply, empowering businesses and consumers to anticipate price fluctuations and product availability with greater accuracy "</a:t>
            </a:r>
            <a:endParaRPr lang="en-IN" dirty="0">
              <a:latin typeface="Sitka Text Semibold" pitchFamily="2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2797C-4E42-BF5B-616B-BA1BF1839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V="1">
            <a:off x="2987040" y="6278880"/>
            <a:ext cx="4815840" cy="49184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EE12E54-322D-99B2-06BC-AFB58503E2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196" y="293716"/>
            <a:ext cx="3283527" cy="59851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D7CA00-4C6A-05DE-4984-FC3C73BDC626}"/>
              </a:ext>
            </a:extLst>
          </p:cNvPr>
          <p:cNvSpPr txBox="1"/>
          <p:nvPr/>
        </p:nvSpPr>
        <p:spPr>
          <a:xfrm>
            <a:off x="2529175" y="206770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SOLUTION</a:t>
            </a:r>
            <a:endParaRPr lang="en-IN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8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0" y="0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9722165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048" y="100769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Project major requirement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C844B-9D65-AB47-5FB4-699ABFE870B6}"/>
              </a:ext>
            </a:extLst>
          </p:cNvPr>
          <p:cNvSpPr txBox="1"/>
          <p:nvPr/>
        </p:nvSpPr>
        <p:spPr>
          <a:xfrm>
            <a:off x="4777740" y="1536174"/>
            <a:ext cx="26365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err="1">
                <a:latin typeface="Bahnschrift" panose="020B0502040204020203" pitchFamily="34" charset="0"/>
              </a:rPr>
              <a:t>Numpy</a:t>
            </a:r>
            <a:endParaRPr lang="en-US" sz="2400" dirty="0">
              <a:latin typeface="Bahnschrift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sz="2400" dirty="0">
                <a:latin typeface="Bahnschrift" panose="020B0502040204020203" pitchFamily="34" charset="0"/>
              </a:rPr>
              <a:t>Pandas 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Bahnschrift" panose="020B0502040204020203" pitchFamily="34" charset="0"/>
              </a:rPr>
              <a:t>Matplotlib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Bahnschrift" panose="020B0502040204020203" pitchFamily="34" charset="0"/>
              </a:rPr>
              <a:t>Seaborn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Bahnschrift" panose="020B0502040204020203" pitchFamily="34" charset="0"/>
              </a:rPr>
              <a:t>Beautiful soup 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Bahnschrift" panose="020B0502040204020203" pitchFamily="34" charset="0"/>
              </a:rPr>
              <a:t>Requests 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Bahnschrift" panose="020B0502040204020203" pitchFamily="34" charset="0"/>
              </a:rPr>
              <a:t>HTML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Bahnschrift" panose="020B0502040204020203" pitchFamily="34" charset="0"/>
              </a:rPr>
              <a:t>CSS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Bahnschrift" panose="020B0502040204020203" pitchFamily="34" charset="0"/>
              </a:rPr>
              <a:t>Java script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Bahnschrift" panose="020B0502040204020203" pitchFamily="34" charset="0"/>
              </a:rPr>
              <a:t> Django python</a:t>
            </a:r>
            <a:endParaRPr lang="en-IN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6BA87-9AFF-DEF3-C570-3F173599C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607" y="853441"/>
            <a:ext cx="7271273" cy="5318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85131-C613-4296-EE03-218613EAD973}"/>
              </a:ext>
            </a:extLst>
          </p:cNvPr>
          <p:cNvSpPr txBox="1"/>
          <p:nvPr/>
        </p:nvSpPr>
        <p:spPr>
          <a:xfrm rot="10800000" flipV="1">
            <a:off x="0" y="2393804"/>
            <a:ext cx="609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1.Advanced Predictive Analytics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2.Real-Time Data Processing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3.Customizable Models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4.User-Friendly Interface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5.Integration Capabilities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B939D-6015-EA18-FC77-4AE32B3543C6}"/>
              </a:ext>
            </a:extLst>
          </p:cNvPr>
          <p:cNvSpPr txBox="1"/>
          <p:nvPr/>
        </p:nvSpPr>
        <p:spPr>
          <a:xfrm>
            <a:off x="182878" y="253277"/>
            <a:ext cx="4892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Features &amp;outcome</a:t>
            </a:r>
            <a:endParaRPr lang="en-IN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5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18534"/>
            <a:ext cx="6568440" cy="29684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BLOCK DIAGRAM&amp; FLOWCHART</a:t>
            </a:r>
          </a:p>
        </p:txBody>
      </p:sp>
      <p:graphicFrame>
        <p:nvGraphicFramePr>
          <p:cNvPr id="6" name="Content Placeholder 5" descr="Chart">
            <a:extLst>
              <a:ext uri="{FF2B5EF4-FFF2-40B4-BE49-F238E27FC236}">
                <a16:creationId xmlns:a16="http://schemas.microsoft.com/office/drawing/2014/main" id="{B969B0A3-888C-49AE-AB43-78DF29C9B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812001"/>
              </p:ext>
            </p:extLst>
          </p:nvPr>
        </p:nvGraphicFramePr>
        <p:xfrm>
          <a:off x="612117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7C6DF1A-7B5B-0F08-7F05-14D790AE1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664" y="182880"/>
            <a:ext cx="6089735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E46E47-87CC-2D38-46DE-BC1575F7B694}"/>
              </a:ext>
            </a:extLst>
          </p:cNvPr>
          <p:cNvSpPr/>
          <p:nvPr/>
        </p:nvSpPr>
        <p:spPr>
          <a:xfrm>
            <a:off x="6928214" y="4298295"/>
            <a:ext cx="526378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5399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579</TotalTime>
  <Words>125</Words>
  <Application>Microsoft Office PowerPoint</Application>
  <PresentationFormat>Widescreen</PresentationFormat>
  <Paragraphs>32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Algerian</vt:lpstr>
      <vt:lpstr>Arial</vt:lpstr>
      <vt:lpstr>Arial Black</vt:lpstr>
      <vt:lpstr>Arial Rounded MT Bold</vt:lpstr>
      <vt:lpstr>Bahnschrift</vt:lpstr>
      <vt:lpstr>Baskerville Old Face</vt:lpstr>
      <vt:lpstr>Calibri</vt:lpstr>
      <vt:lpstr>Calibri Light</vt:lpstr>
      <vt:lpstr>Sitka Text Semibold</vt:lpstr>
      <vt:lpstr>Celestial</vt:lpstr>
      <vt:lpstr>PowerPoint Presentation</vt:lpstr>
      <vt:lpstr>Problem statement </vt:lpstr>
      <vt:lpstr>"Developing AI algorithms to predict product demand and supply, empowering businesses and consumers to anticipate price fluctuations and product availability with greater accuracy "</vt:lpstr>
      <vt:lpstr>Project major requirement </vt:lpstr>
      <vt:lpstr>PowerPoint Presentation</vt:lpstr>
      <vt:lpstr>BLOCK DIAGRAM&amp; FLOWCHART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>tharshananth7373@outlook.com</dc:creator>
  <cp:lastModifiedBy>SREYAS KUMAR</cp:lastModifiedBy>
  <cp:revision>8</cp:revision>
  <dcterms:created xsi:type="dcterms:W3CDTF">2024-04-04T15:19:48Z</dcterms:created>
  <dcterms:modified xsi:type="dcterms:W3CDTF">2024-04-08T10:46:06Z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